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Poppins Bold" charset="1" panose="02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8.png" Type="http://schemas.openxmlformats.org/officeDocument/2006/relationships/image"/><Relationship Id="rId8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rcRect l="0" t="0" r="0" b="0"/>
          <a:stretch>
            <a:fillRect/>
          </a:stretch>
        </p:blipFill>
        <p:spPr>
          <a:xfrm flipH="false" flipV="false" rot="0">
            <a:off x="9552757" y="2074209"/>
            <a:ext cx="10264281" cy="577215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331644" y="3155376"/>
            <a:ext cx="7812356" cy="4023874"/>
            <a:chOff x="0" y="0"/>
            <a:chExt cx="10416475" cy="536516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007793"/>
              <a:ext cx="10416475" cy="3260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13DCFF"/>
                  </a:solidFill>
                  <a:latin typeface="Poppins Medium Bold"/>
                </a:rPr>
                <a:t>ИГРА</a:t>
              </a:r>
            </a:p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13DCFF"/>
                  </a:solidFill>
                  <a:latin typeface="Poppins Medium Bold"/>
                </a:rPr>
                <a:t>Tower Defense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10416475" cy="525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pc="482" sz="2400">
                  <a:solidFill>
                    <a:srgbClr val="FFFFFF"/>
                  </a:solidFill>
                  <a:latin typeface="Poppins Medium"/>
                </a:rPr>
                <a:t>ВТОРОЙ ПРОЕКТ ЯЛ 2021-2022 ГОДА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688927"/>
              <a:ext cx="10416475" cy="676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</a:rPr>
                <a:t>реалистичная график и красивая музыка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1D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9626">
            <a:off x="1046125" y="7285107"/>
            <a:ext cx="1321100" cy="135412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89626">
            <a:off x="4469889" y="7681196"/>
            <a:ext cx="730449" cy="876538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-9745154">
            <a:off x="1625324" y="7869321"/>
            <a:ext cx="2918281" cy="0"/>
          </a:xfrm>
          <a:prstGeom prst="line">
            <a:avLst/>
          </a:prstGeom>
          <a:ln cap="rnd" w="57150">
            <a:solidFill>
              <a:srgbClr val="F04646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70000"/>
          </a:blip>
          <a:srcRect l="0" t="0" r="0" b="0"/>
          <a:stretch>
            <a:fillRect/>
          </a:stretch>
        </p:blipFill>
        <p:spPr>
          <a:xfrm flipH="false" flipV="false" rot="-1133348">
            <a:off x="4113745" y="7890013"/>
            <a:ext cx="730449" cy="80001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70000"/>
          </a:blip>
          <a:srcRect l="0" t="0" r="0" b="0"/>
          <a:stretch>
            <a:fillRect/>
          </a:stretch>
        </p:blipFill>
        <p:spPr>
          <a:xfrm flipH="false" flipV="false" rot="1022263">
            <a:off x="4839479" y="7882087"/>
            <a:ext cx="730449" cy="80001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70000"/>
          </a:blip>
          <a:srcRect l="0" t="0" r="0" b="0"/>
          <a:stretch>
            <a:fillRect/>
          </a:stretch>
        </p:blipFill>
        <p:spPr>
          <a:xfrm flipH="false" flipV="false" rot="-89626">
            <a:off x="4474092" y="7880616"/>
            <a:ext cx="730449" cy="80001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350008" y="1028700"/>
            <a:ext cx="10450286" cy="8229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28700" y="1505910"/>
            <a:ext cx="7424398" cy="4522811"/>
            <a:chOff x="0" y="0"/>
            <a:chExt cx="9899197" cy="603041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9899197" cy="12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13DCFF"/>
                  </a:solidFill>
                  <a:latin typeface="Poppins Medium Bold"/>
                </a:rPr>
                <a:t>ЛОР Игры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152866"/>
              <a:ext cx="9899197" cy="3877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Вы - король замка, на который нападает орда кровожадных монстров, жаждущих разрушить ваши владения!</a:t>
              </a:r>
            </a:p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Стройте магические башни и улучшайте их, отражая волны, продержитесь дольше всех и не дайте монстрам захватить ваше королевство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937164" y="5437709"/>
            <a:ext cx="9795177" cy="8338144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-8198292">
            <a:off x="12440114" y="5560320"/>
            <a:ext cx="3541752" cy="0"/>
          </a:xfrm>
          <a:prstGeom prst="line">
            <a:avLst/>
          </a:prstGeom>
          <a:ln cap="rnd" w="47625">
            <a:solidFill>
              <a:srgbClr val="54D7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2508421">
            <a:off x="9824431" y="5560320"/>
            <a:ext cx="3594648" cy="0"/>
          </a:xfrm>
          <a:prstGeom prst="line">
            <a:avLst/>
          </a:prstGeom>
          <a:ln cap="rnd" w="47625">
            <a:solidFill>
              <a:srgbClr val="54D7E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795135">
            <a:off x="9861636" y="6662304"/>
            <a:ext cx="840810" cy="100897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70000"/>
          </a:blip>
          <a:srcRect l="0" t="0" r="0" b="0"/>
          <a:stretch>
            <a:fillRect/>
          </a:stretch>
        </p:blipFill>
        <p:spPr>
          <a:xfrm flipH="false" flipV="false" rot="-795135">
            <a:off x="9699608" y="6407094"/>
            <a:ext cx="1164866" cy="15193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70000"/>
          </a:blip>
          <a:srcRect l="0" t="0" r="0" b="0"/>
          <a:stretch>
            <a:fillRect/>
          </a:stretch>
        </p:blipFill>
        <p:spPr>
          <a:xfrm flipH="false" flipV="false" rot="-3338032">
            <a:off x="9697424" y="6397823"/>
            <a:ext cx="1164866" cy="151939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33515">
            <a:off x="12541066" y="7797411"/>
            <a:ext cx="840810" cy="100897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70000"/>
          </a:blip>
          <a:srcRect l="0" t="0" r="0" b="0"/>
          <a:stretch>
            <a:fillRect/>
          </a:stretch>
        </p:blipFill>
        <p:spPr>
          <a:xfrm flipH="false" flipV="false" rot="933515">
            <a:off x="12379037" y="7542202"/>
            <a:ext cx="1164866" cy="151939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70000"/>
          </a:blip>
          <a:srcRect l="0" t="0" r="0" b="0"/>
          <a:stretch>
            <a:fillRect/>
          </a:stretch>
        </p:blipFill>
        <p:spPr>
          <a:xfrm flipH="false" flipV="false" rot="-1609381">
            <a:off x="12381592" y="7533026"/>
            <a:ext cx="1164866" cy="151939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881231">
            <a:off x="15155014" y="6588476"/>
            <a:ext cx="840810" cy="10089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alphaModFix amt="70000"/>
          </a:blip>
          <a:srcRect l="0" t="0" r="0" b="0"/>
          <a:stretch>
            <a:fillRect/>
          </a:stretch>
        </p:blipFill>
        <p:spPr>
          <a:xfrm flipH="false" flipV="false" rot="-881231">
            <a:off x="14992986" y="6333267"/>
            <a:ext cx="1164866" cy="151939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70000"/>
          </a:blip>
          <a:srcRect l="0" t="0" r="0" b="0"/>
          <a:stretch>
            <a:fillRect/>
          </a:stretch>
        </p:blipFill>
        <p:spPr>
          <a:xfrm flipH="false" flipV="false" rot="-3424128">
            <a:off x="14990571" y="6324053"/>
            <a:ext cx="1164866" cy="151939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330705" y="4288684"/>
            <a:ext cx="1442453" cy="1893220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rot="-5462811">
            <a:off x="11210006" y="6203898"/>
            <a:ext cx="3496172" cy="0"/>
          </a:xfrm>
          <a:prstGeom prst="line">
            <a:avLst/>
          </a:prstGeom>
          <a:ln cap="rnd" w="47625">
            <a:solidFill>
              <a:srgbClr val="54D7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7402110" y="1314450"/>
            <a:ext cx="9857190" cy="2304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4680"/>
              </a:lnSpc>
              <a:buFont typeface="Arial"/>
              <a:buChar char="•"/>
            </a:pPr>
            <a:r>
              <a:rPr lang="en-US" spc="45" sz="2400">
                <a:solidFill>
                  <a:srgbClr val="FFFFFF"/>
                </a:solidFill>
                <a:latin typeface="Poppins Light"/>
              </a:rPr>
              <a:t>нажмите "1" или "2" для постройки башни </a:t>
            </a:r>
          </a:p>
          <a:p>
            <a:pPr marL="518160" indent="-259080" lvl="1">
              <a:lnSpc>
                <a:spcPts val="4680"/>
              </a:lnSpc>
              <a:buFont typeface="Arial"/>
              <a:buChar char="•"/>
            </a:pPr>
            <a:r>
              <a:rPr lang="en-US" spc="45" sz="2400">
                <a:solidFill>
                  <a:srgbClr val="FFFFFF"/>
                </a:solidFill>
                <a:latin typeface="Poppins Light"/>
              </a:rPr>
              <a:t>нажмите правую кнопку</a:t>
            </a:r>
            <a:r>
              <a:rPr lang="en-US" spc="22" sz="2400">
                <a:solidFill>
                  <a:srgbClr val="FFFFFF"/>
                </a:solidFill>
                <a:latin typeface="Arimo"/>
              </a:rPr>
              <a:t> мыши, чтобы удалить вышку </a:t>
            </a:r>
          </a:p>
          <a:p>
            <a:pPr marL="518160" indent="-259080" lvl="1">
              <a:lnSpc>
                <a:spcPts val="4680"/>
              </a:lnSpc>
              <a:buFont typeface="Arial"/>
              <a:buChar char="•"/>
            </a:pPr>
            <a:r>
              <a:rPr lang="en-US" spc="22" sz="2400">
                <a:solidFill>
                  <a:srgbClr val="FFFFFF"/>
                </a:solidFill>
                <a:latin typeface="Arimo"/>
              </a:rPr>
              <a:t>нажмите среднюю кнопку мыши для улучшения башни </a:t>
            </a:r>
          </a:p>
          <a:p>
            <a:pPr marL="518160" indent="-259080" lvl="1">
              <a:lnSpc>
                <a:spcPts val="4680"/>
              </a:lnSpc>
              <a:buFont typeface="Arial"/>
              <a:buChar char="•"/>
            </a:pPr>
            <a:r>
              <a:rPr lang="en-US" spc="22" sz="2400">
                <a:solidFill>
                  <a:srgbClr val="FFFFFF"/>
                </a:solidFill>
                <a:latin typeface="Arimo"/>
              </a:rPr>
              <a:t>нажмите "enter" или нажмите кнопку для запуска волны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63246" y="1485900"/>
            <a:ext cx="6564717" cy="971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54D7EF"/>
                </a:solidFill>
                <a:latin typeface="Poppins Medium Bold"/>
              </a:rPr>
              <a:t>Правила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722" b="0"/>
          <a:stretch>
            <a:fillRect/>
          </a:stretch>
        </p:blipFill>
        <p:spPr>
          <a:xfrm flipH="false" flipV="false" rot="0">
            <a:off x="4683372" y="-4746449"/>
            <a:ext cx="8423875" cy="85171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1014946">
            <a:off x="972529" y="1543489"/>
            <a:ext cx="1208128" cy="123833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627982">
            <a:off x="792044" y="3958987"/>
            <a:ext cx="1227543" cy="156232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111838">
            <a:off x="1151654" y="6668671"/>
            <a:ext cx="1293516" cy="170810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983812">
            <a:off x="15269049" y="1733276"/>
            <a:ext cx="1303069" cy="140330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622804">
            <a:off x="16118330" y="3981449"/>
            <a:ext cx="1404389" cy="184326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759508">
            <a:off x="15298198" y="6694541"/>
            <a:ext cx="1432373" cy="1897429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3238028" y="5330257"/>
            <a:ext cx="11811944" cy="2460799"/>
            <a:chOff x="0" y="0"/>
            <a:chExt cx="15749258" cy="328106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5749258" cy="1635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Poppins Bold"/>
                </a:rPr>
                <a:t>Приятной игры!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604828"/>
              <a:ext cx="15749258" cy="676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</a:rPr>
                <a:t>(PS: помогите до завтра сдать проект в БФУ)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DAE1yZWsnps</dc:identifier>
  <dcterms:modified xsi:type="dcterms:W3CDTF">2011-08-01T06:04:30Z</dcterms:modified>
  <cp:revision>1</cp:revision>
  <dc:title>второй проект ЯЛ 2021-2022 года</dc:title>
</cp:coreProperties>
</file>